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9" r:id="rId9"/>
    <p:sldId id="264" r:id="rId10"/>
    <p:sldId id="265" r:id="rId11"/>
    <p:sldId id="266" r:id="rId12"/>
    <p:sldId id="270" r:id="rId13"/>
    <p:sldId id="268" r:id="rId14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7771E8-5B71-3E64-BD23-07F2E982A4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B8CEA13-BA0B-B61A-A97E-92236DD9CB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9D150C6-D50C-9977-C506-978E3C126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7A0E-A0A2-4074-B13B-CA4CF6E677EA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55A2AD0-FF3F-558A-09EF-B6EE7CD9E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F4124C-7E22-A956-A8EC-EB6CA7B47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5B52-6F60-4C95-B021-2748C16F3D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83735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90CFB8D-712E-F3C9-B55E-AF5CD90C42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6B9BDD2-3ABF-684C-C463-162CA5F35C4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4AFA11-7329-759B-C60A-7355A9FB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7A0E-A0A2-4074-B13B-CA4CF6E677EA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324924F-DBE9-7A3A-AD90-7A41B7935C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B3BDCD-AD90-491D-3B45-294B233D4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5B52-6F60-4C95-B021-2748C16F3D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088086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2BBFF03B-9104-E8AB-33F8-7D3D5FB67E5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8C8C5CCB-1EEA-0D3B-D141-41193127A5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1F332D0-576F-7048-CC1F-FA1A58CFF5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7A0E-A0A2-4074-B13B-CA4CF6E677EA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8D5614E-9132-8671-F6A1-FAA41ECF8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2C2660B-8207-B191-3AFB-422160708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5B52-6F60-4C95-B021-2748C16F3D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302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56CB951-EA7E-FFEA-DF08-0F8A5FD0AC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0B79825-C9DF-7FD8-A637-F2113BDAB3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5BCBDB5-CA11-7F11-30AC-ED3AD0F44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7A0E-A0A2-4074-B13B-CA4CF6E677EA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D8DBA6E-495E-C35C-2756-7965759C8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C9D34D5-44F5-0917-C3B3-0F639CC47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5B52-6F60-4C95-B021-2748C16F3D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3472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BD21AC-FD54-939E-2EE0-C64434DE9D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C6943C8-07EB-5AD1-115F-19025568D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E76D4E3-12EE-7BBF-68C9-FFB301419D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7A0E-A0A2-4074-B13B-CA4CF6E677EA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78CB19B-FA48-176B-4491-DCE11A227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A29156F3-DCAA-7BB2-676D-B8CFB2C9F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5B52-6F60-4C95-B021-2748C16F3D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58289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331C828-96C7-1981-FA37-E9B4652B6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BE9F0B-686C-6C5F-2397-6F92C00086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2F4178FA-9664-512C-2F89-C2F0CA8242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8DF756F-1721-B9BA-9F7B-8524FAF63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7A0E-A0A2-4074-B13B-CA4CF6E677EA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1EA85CA-A523-07EE-83EE-9919A6EDE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223D580-6F9F-C4A2-ADBF-B63D02ED8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5B52-6F60-4C95-B021-2748C16F3D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5743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DAB0705-CB0A-457E-81CE-74FCB8432A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6CD769F-756A-B693-5D20-349DAD6BA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A859503E-01AD-16C4-015A-B44C3F9E08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D7FD649E-B2B1-6F89-4A1A-E87A749796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7E476B8D-0F61-377E-A3C9-75B219E7DE3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1452680-168D-A21B-F6A2-626A32169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7A0E-A0A2-4074-B13B-CA4CF6E677EA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71A5874-06CE-CD44-1CA9-F35EB09EC0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969CDE7-F165-D861-F27B-49EDA5FC7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5B52-6F60-4C95-B021-2748C16F3D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26164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1765131-6412-4ED7-409A-C170CCBB84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3C1DBC9-3F1D-A991-6F13-CE01A6070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7A0E-A0A2-4074-B13B-CA4CF6E677EA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6E19437-38A1-59F0-CF46-9174A7EF67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9F86DC33-D564-E7EA-4D33-8B046D88E3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5B52-6F60-4C95-B021-2748C16F3D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67841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9DC9BBC-6509-5F3F-B9D7-75AFB2F8D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7A0E-A0A2-4074-B13B-CA4CF6E677EA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44C5EA4-F5F6-B1ED-9E5E-12EB14DD0F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4D9EEE1-876E-50BE-1C6D-B7DFB4D48C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5B52-6F60-4C95-B021-2748C16F3D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2366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1A5E79-2A1A-AD25-B003-1CDA541CA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FB86878-10D8-4AE2-A757-80FA7A4BAE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9DEAC83-A3AB-6762-984F-231ECDEEE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13AEF2-B136-9E1F-FC17-C848FD743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7A0E-A0A2-4074-B13B-CA4CF6E677EA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14C2D4B-11EA-1A18-B0D5-102C7EB1FA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E9A024C-A105-FBDA-AEC7-CF8DD8A7B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5B52-6F60-4C95-B021-2748C16F3D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087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25AC62-C719-6534-E2DD-FEC1F1BF9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27B62B1-3795-16ED-CFE3-BCFE0C8622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7AC165A-1CA7-54FB-79AA-F4B3B8BA55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4F57FFF-E0BB-4AAB-68E1-05400A712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967A0E-A0A2-4074-B13B-CA4CF6E677EA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FE928A-7C53-2413-D796-DB3CBED064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E54805-1AE0-36F1-58CC-4B38FF9F3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F5B52-6F60-4C95-B021-2748C16F3D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762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DFD3F170-30B9-F0D7-84F8-B585B7D2DF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D24AAF2C-44CA-31F4-BDBF-ECDFC8509D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773B820-1360-92E6-E8E2-819383D5858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967A0E-A0A2-4074-B13B-CA4CF6E677EA}" type="datetimeFigureOut">
              <a:rPr lang="fr-FR" smtClean="0"/>
              <a:t>30/03/2024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D8C9268-094B-F4AE-3B62-BED499E3B9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5F082926-95EF-8D06-1DD1-5D62E80AEA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1F5B52-6F60-4C95-B021-2748C16F3D7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74259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DABC19A-3E30-6D56-5F29-4CF5144053A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Histoire de l’Ancien Testament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AC3E77C9-C6E5-1EA6-B1F4-7D7B3A847C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17863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CAF49FC-5853-5749-4E1B-946F4A8158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8229" y="10079"/>
            <a:ext cx="4626428" cy="6853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246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>
            <a:extLst>
              <a:ext uri="{FF2B5EF4-FFF2-40B4-BE49-F238E27FC236}">
                <a16:creationId xmlns:a16="http://schemas.microsoft.com/office/drawing/2014/main" id="{4C2D4C88-1AA4-8CAA-5091-24F2D8ACAB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90" y="0"/>
            <a:ext cx="5795010" cy="6858000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1E876294-A9E9-D697-CB8F-E89075CD75D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-12397"/>
            <a:ext cx="3716208" cy="6870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503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7492022-049F-1872-891D-8EFECE306A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4152" y="1"/>
            <a:ext cx="6757306" cy="6871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627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E6460363-E3E1-7DC6-7A69-8B838A3EE1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143" y="-11380"/>
            <a:ext cx="7064012" cy="6869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70967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0972DB8-6F07-5A9B-344B-30562D4CA6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313" y="1"/>
            <a:ext cx="70523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65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D0E559C-3478-0083-287E-40461E0D2A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01" y="30892"/>
            <a:ext cx="6736080" cy="682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931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0519F6E-B8CD-0963-776B-CCE770ED5A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675" y="0"/>
            <a:ext cx="7486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1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A96F41F-322A-7C9B-C85D-11E695EF42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429" y="-26192"/>
            <a:ext cx="6723561" cy="6884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775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91B26AD-9F3E-2CD9-67CB-2ACA4B48C7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7257" y="22206"/>
            <a:ext cx="7120618" cy="683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194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38E69DFB-03DB-1416-18FA-BD8E053F6F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8435" y="0"/>
            <a:ext cx="6763022" cy="6866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3054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FFCC9A0D-D4E5-6535-8F94-AD3D6D7EA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685" y="41834"/>
            <a:ext cx="5519057" cy="684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4320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B14421D-7EF4-5C31-6E28-23C6DC6891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4810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8270180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4</Words>
  <Application>Microsoft Office PowerPoint</Application>
  <PresentationFormat>Grand écran</PresentationFormat>
  <Paragraphs>1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Calibri Light</vt:lpstr>
      <vt:lpstr>Thème Office</vt:lpstr>
      <vt:lpstr>Histoire de l’Ancien Testament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Histoire de l’Ancien Testament</dc:title>
  <dc:creator>Noël Higel</dc:creator>
  <cp:lastModifiedBy>Noël Higel</cp:lastModifiedBy>
  <cp:revision>3</cp:revision>
  <dcterms:created xsi:type="dcterms:W3CDTF">2024-03-28T12:59:19Z</dcterms:created>
  <dcterms:modified xsi:type="dcterms:W3CDTF">2024-03-30T16:52:33Z</dcterms:modified>
</cp:coreProperties>
</file>